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9144000" cy="5143500" type="screen16x9"/>
  <p:notesSz cx="6858000" cy="9144000"/>
  <p:embeddedFontLs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cVvnCSkK/mGUyPZVZpyTLlvHi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20fd2c4f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620fd2c4f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07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80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082f77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082f77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23e6af5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623e6af5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b77b8a3d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9b77b8a3d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2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" descr="Tech Vector Art, Icons, and Graphics for Free Download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C3826C39-BEF5-541D-4361-5310918B719A}"/>
              </a:ext>
            </a:extLst>
          </p:cNvPr>
          <p:cNvSpPr txBox="1"/>
          <p:nvPr/>
        </p:nvSpPr>
        <p:spPr>
          <a:xfrm>
            <a:off x="4336056" y="2993150"/>
            <a:ext cx="4807744" cy="19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專題參與人員</a:t>
            </a: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1410932091 詹曜駿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1410932092 廖秉毅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1410932093 廖奎豪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1410932096 蕭宇辰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1410932102 蘇天聖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59;p1">
            <a:extLst>
              <a:ext uri="{FF2B5EF4-FFF2-40B4-BE49-F238E27FC236}">
                <a16:creationId xmlns:a16="http://schemas.microsoft.com/office/drawing/2014/main" id="{12B84875-5EEF-97BD-DE0D-4B6BAC5227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9175" y="157925"/>
            <a:ext cx="8386800" cy="2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  <a:ea typeface="Arial"/>
                <a:cs typeface="Arial"/>
                <a:sym typeface="Arial"/>
              </a:rPr>
              <a:t>國立臺中科技大學</a:t>
            </a:r>
            <a:endParaRPr sz="2800"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  <a:ea typeface="Arial"/>
                <a:cs typeface="Arial"/>
                <a:sym typeface="Arial"/>
              </a:rPr>
              <a:t>資訊工程系學生實務專題報告</a:t>
            </a:r>
            <a:br>
              <a:rPr lang="en" sz="2800" b="1" dirty="0">
                <a:latin typeface="+mj-lt"/>
                <a:ea typeface="Arial"/>
                <a:cs typeface="Arial"/>
                <a:sym typeface="Arial"/>
              </a:rPr>
            </a:br>
            <a:endParaRPr sz="2800" dirty="0">
              <a:latin typeface="+mj-lt"/>
              <a:ea typeface="Arial"/>
              <a:cs typeface="Arial"/>
              <a:sym typeface="Arial"/>
            </a:endParaRPr>
          </a:p>
          <a:p>
            <a:pPr marL="2743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+mj-lt"/>
                <a:ea typeface="Arial"/>
                <a:cs typeface="Arial"/>
                <a:sym typeface="Arial"/>
              </a:rPr>
              <a:t>智慧租房管理系統</a:t>
            </a:r>
            <a:br>
              <a:rPr lang="en" sz="2800" dirty="0">
                <a:latin typeface="+mj-lt"/>
                <a:ea typeface="Arial"/>
                <a:cs typeface="Arial"/>
                <a:sym typeface="Arial"/>
              </a:rPr>
            </a:br>
            <a:endParaRPr sz="2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61;p1">
            <a:extLst>
              <a:ext uri="{FF2B5EF4-FFF2-40B4-BE49-F238E27FC236}">
                <a16:creationId xmlns:a16="http://schemas.microsoft.com/office/drawing/2014/main" id="{B272D236-0DB4-0290-7454-861B7028E270}"/>
              </a:ext>
            </a:extLst>
          </p:cNvPr>
          <p:cNvSpPr txBox="1"/>
          <p:nvPr/>
        </p:nvSpPr>
        <p:spPr>
          <a:xfrm>
            <a:off x="0" y="3014652"/>
            <a:ext cx="4336055" cy="19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類組：應用研究組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組別：</a:t>
            </a:r>
            <a:r>
              <a:rPr lang="en-US" altLang="zh-CN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指導：</a:t>
            </a:r>
            <a:r>
              <a:rPr lang="zh-CN" altLang="en-US" sz="2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陳永隆教</a:t>
            </a: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授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07A16153-40D1-BD70-EF83-E981BD654810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620fd2c4f1_1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 流程解釋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C15D8-90B6-7374-CFD0-B03C69C0E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130" name="Google Shape;130;g2620fd2c4f1_1_24"/>
          <p:cNvSpPr txBox="1">
            <a:spLocks noGrp="1"/>
          </p:cNvSpPr>
          <p:nvPr>
            <p:ph type="body" idx="1"/>
          </p:nvPr>
        </p:nvSpPr>
        <p:spPr>
          <a:xfrm>
            <a:off x="311700" y="1109375"/>
            <a:ext cx="8520600" cy="3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系統設有安全機制，在未登入時無法操作其他頁面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操作頁面：</a:t>
            </a:r>
            <a:endParaRPr sz="20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帳戶註冊、登入	：用於登入、註冊管理者用戶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房客資料管理	：管理住戶的房號、名稱、聯絡資訊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訪客資料管理	：記錄訪客的名字、拜訪房號、時間、身份證件號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維修中心		：記錄某房號的故障設備與情況，並回報當下時間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天氣預報		：讓管理員提醒住戶當天的天氣、溫度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1E247-41A1-0D42-F9AA-6F60D4574E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2978" y="467585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4. 網頁內容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FC1A6-E8BF-A60C-FBAC-CB8288862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F15D-4A1B-4C0B-B2AF-29B80B313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C3751673-3E14-5640-250E-70791CF98D12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 登入、註冊畫面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F982E-6EDB-74A0-E8DA-CE7AE2B9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298FF-1FCA-1FDB-1DD9-70AA6B4B8E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6CFA2-9BCD-8B98-F525-D8D7514E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33" y="1499712"/>
            <a:ext cx="2949777" cy="2721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4BE04-0BD3-3093-E7D3-42E725461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593" y="960072"/>
            <a:ext cx="2919224" cy="38012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E44B48AD-4476-61E9-46E4-36F80838CFD5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 Dashboard、主頁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2B2A2-BA8F-C6BF-7C89-C25DDDEFD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F306D-0281-9A61-63F9-42A5A9B0CC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C97DB-3554-1AD1-8B26-90F800996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5826"/>
            <a:ext cx="9144000" cy="33565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4;p8">
            <a:extLst>
              <a:ext uri="{FF2B5EF4-FFF2-40B4-BE49-F238E27FC236}">
                <a16:creationId xmlns:a16="http://schemas.microsoft.com/office/drawing/2014/main" id="{45D518C8-68DA-AC42-AFDA-49F2F8EEFD51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房客資料管理頁面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A6354-1404-059F-D0D1-BB6457E6B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066D-CC61-464A-E6EF-9D6DCF3BE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681D18-5E78-8579-9FE6-6F0901E6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90" y="1215360"/>
            <a:ext cx="7298819" cy="324342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D205199-C39D-37F5-4D32-5EAC4168DB12}"/>
              </a:ext>
            </a:extLst>
          </p:cNvPr>
          <p:cNvSpPr txBox="1">
            <a:spLocks/>
          </p:cNvSpPr>
          <p:nvPr/>
        </p:nvSpPr>
        <p:spPr>
          <a:xfrm>
            <a:off x="8493890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14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4;p8">
            <a:extLst>
              <a:ext uri="{FF2B5EF4-FFF2-40B4-BE49-F238E27FC236}">
                <a16:creationId xmlns:a16="http://schemas.microsoft.com/office/drawing/2014/main" id="{BD973A7B-BE8F-3D3A-DEE6-24C043AA5D1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訪客資料管理頁面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08E4A-4647-3B81-AED8-DCB59EA1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0AAA9-A069-777A-C4D0-92C074DD17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3BF50-A843-5033-BCFD-BB4717B1F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90" y="1062288"/>
            <a:ext cx="7298819" cy="36361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F67D27AC-541E-BD48-8BA8-B2FFB6A72C91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報修中心頁面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2679A-586E-F6F1-6E3B-6EA6178E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4CD72-E4D5-A6B9-5054-FF79644AFE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7DEF0-4EF3-6319-D82E-AAEAC350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90" y="1151054"/>
            <a:ext cx="7298819" cy="35474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5. 結論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37A2C-745F-9BEE-8B9F-B4319711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32268C7-CABF-3550-25B3-FC691AE0AA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746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43D8E5DA-8F13-B833-35D7-969575B8897C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成果匯整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4572000" y="1132271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總結本次專題成功完成的功能：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①	帳戶登入與註冊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② 	房客、訪客、維修資料管理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③ 	天氣預報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此次專題研究，我們學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到</a:t>
            </a: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以下技能：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網頁維護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資料庫管理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SQL指令操作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資料加密與安全性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實際與房東商討潛在問題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02305-A26C-BEEA-95B9-A550800D8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75339BE-BAB9-8A7A-6EBA-283EE306A2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C15D5110-3CCB-3404-D443-A8FD91B68AA6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未來展望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智能化管理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：繳費提醒、智能電錶、溫濕度記錄（安全）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支付內嵌化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：直接通過平台繳費，降低轉賬風險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數位化合同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：方便查閱、降低合同遺失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智能估價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：幫助房東評估房租（房型、大小、設備、地段）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社交化租房互動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：整合社交媒體，使房客關係更緊密（互助）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84F39-8F23-05C0-D75A-8C33C4FC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CF69096-E30E-C628-8729-4DC346174D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890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4588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 descr="Tech Vector Art, Icons, and Graphics for Free Download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 descr="Tech Vector Art, Icons, and Graphics for Free Download"/>
          <p:cNvPicPr preferRelativeResize="0"/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176338" y="2142822"/>
            <a:ext cx="4572000" cy="9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段 落</a:t>
            </a:r>
            <a:endParaRPr sz="5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4924675" y="7489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專題簡介與摘要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使用的環境與套件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系統架構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網頁內容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D322B-F087-D922-70E7-43CCC34D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78FE6-B996-6CC1-754F-F00A893F9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0A91455B-0A3C-20D1-6C4A-3940262A6019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可以為哪些產業帶來利潤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房地產業：降低維護成本，提高投資回報率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金融科技：電子支付服務、數位合同管理，從中獲取利潤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科技公司：提供節能、智能設備、物聯網設備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資安產業：個資、數據保護服務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F5AA8-7A19-05C9-DB05-1B89046DC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2F4A03D-9006-B8D4-EBC8-ACBC0E51FE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817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44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FCB1F83B-E093-B52B-9093-E78CE9E6FE05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6082f776a0_0_0"/>
          <p:cNvSpPr txBox="1">
            <a:spLocks noGrp="1"/>
          </p:cNvSpPr>
          <p:nvPr>
            <p:ph type="title"/>
          </p:nvPr>
        </p:nvSpPr>
        <p:spPr>
          <a:xfrm>
            <a:off x="51750" y="2182350"/>
            <a:ext cx="90405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Arial"/>
                <a:ea typeface="Arial"/>
                <a:cs typeface="Arial"/>
                <a:sym typeface="Arial"/>
              </a:rPr>
              <a:t>感謝評審老師聆聽</a:t>
            </a:r>
            <a:endParaRPr sz="43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1. 專題簡介與摘要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6372A-AA22-1F4B-0520-06A417F34C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55D24-2539-8690-7DB7-5B2D6722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4;p8">
            <a:extLst>
              <a:ext uri="{FF2B5EF4-FFF2-40B4-BE49-F238E27FC236}">
                <a16:creationId xmlns:a16="http://schemas.microsoft.com/office/drawing/2014/main" id="{DD886DFD-8F0D-216D-9F62-5ED7AA158B17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C6AB7-BFF6-A05C-5B16-11C3FAE1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Yu Gothic UI Semibold" panose="020B0700000000000000" pitchFamily="34" charset="-128"/>
                <a:cs typeface="Arial"/>
                <a:sym typeface="Arial"/>
              </a:rPr>
              <a:t>1、專題摘要</a:t>
            </a:r>
            <a:endParaRPr u="sng" dirty="0">
              <a:solidFill>
                <a:schemeClr val="lt1"/>
              </a:solidFill>
              <a:latin typeface="Arial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311700" y="1160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租房已成為現代社會中常見的居住方式。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租房存在隱患：信息不透明、維護問題、人流控制等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。</a:t>
            </a:r>
            <a:endParaRPr lang="en"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我們設計了一個便利房東與租戶的平台，來解決這些問題。</a:t>
            </a: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從而提高房客與房東之間的信任。</a:t>
            </a: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3DC13-5EE1-4B61-7327-EAA72F7D6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7ED25-E222-63E5-128C-35E4D8DDB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623e6af508_1_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623e6af508_1_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2. 使用的環境、套件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A1059-EC01-B1D3-B544-169614E32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B671C-523F-8B10-7B17-D8F16DD4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/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87151-C3CE-BF8E-1680-C0F49C8C1D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793" y="51435"/>
            <a:ext cx="5040630" cy="5040630"/>
          </a:xfrm>
          <a:prstGeom prst="rect">
            <a:avLst/>
          </a:prstGeom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前端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6031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網頁搭建：	Express + Node.js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模組導入：	Dotenv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網頁語言：	TWIG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界面設計：	Bootstrap 5.2</a:t>
            </a:r>
            <a:b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Bootstrap Icons</a:t>
            </a:r>
            <a:endParaRPr sz="2000" dirty="0"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4746" y="1152475"/>
            <a:ext cx="1699607" cy="16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98212" y="2844750"/>
            <a:ext cx="2122387" cy="16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8200" y="1152486"/>
            <a:ext cx="2122400" cy="149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30975" y="3201125"/>
            <a:ext cx="2467150" cy="9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FC429-9AEA-A716-2788-729604B617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06D53-DA30-0046-39AE-8AAE29125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4;p8">
            <a:extLst>
              <a:ext uri="{FF2B5EF4-FFF2-40B4-BE49-F238E27FC236}">
                <a16:creationId xmlns:a16="http://schemas.microsoft.com/office/drawing/2014/main" id="{0CB4378E-5293-4057-8998-CF9D635A25D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後端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311700" y="11448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資料庫：MySQL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83444-2D96-DD0A-C5DB-AD89FAA44D3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793" y="51435"/>
            <a:ext cx="5040630" cy="5040630"/>
          </a:xfrm>
          <a:prstGeom prst="rect">
            <a:avLst/>
          </a:prstGeom>
        </p:spPr>
      </p:pic>
      <p:pic>
        <p:nvPicPr>
          <p:cNvPr id="108" name="Google Shape;10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425" y="2431175"/>
            <a:ext cx="1781450" cy="1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064" y="2517024"/>
            <a:ext cx="3091564" cy="16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4572000" y="1144825"/>
            <a:ext cx="42603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密碼加密：Argon2</a:t>
            </a: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2282C-314B-F6D3-EFB8-AF1A96D94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9AB5E-DFB5-F0ED-B924-609E8C3D0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3. 系統架構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9FF91-B05F-31B9-EEEF-87DF88E6F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1384C-AF57-097E-6F39-6C252C14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E3700C22-ED3E-F2F1-37F1-1E53098B1004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9b77b8a3dd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25" y="166975"/>
            <a:ext cx="7420501" cy="49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9b77b8a3dd_2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 網頁流程圖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CAEE9-9636-2C04-09AA-DA78F5FAB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AFAFF-AB61-EE02-9B7F-97F5E960D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458</Words>
  <Application>Microsoft Office PowerPoint</Application>
  <PresentationFormat>On-screen Show (16:9)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Proxima Nova</vt:lpstr>
      <vt:lpstr>Spearmint</vt:lpstr>
      <vt:lpstr>國立臺中科技大學 資訊工程系學生實務專題報告  智慧租房管理系統 </vt:lpstr>
      <vt:lpstr>段 落</vt:lpstr>
      <vt:lpstr>1. 專題簡介與摘要</vt:lpstr>
      <vt:lpstr>1、專題摘要</vt:lpstr>
      <vt:lpstr>2. 使用的環境、套件</vt:lpstr>
      <vt:lpstr>2-1 前端</vt:lpstr>
      <vt:lpstr>2-2 後端</vt:lpstr>
      <vt:lpstr>3. 系統架構</vt:lpstr>
      <vt:lpstr>3-1 網頁流程圖</vt:lpstr>
      <vt:lpstr>3-2 流程解釋</vt:lpstr>
      <vt:lpstr>4. 網頁內容</vt:lpstr>
      <vt:lpstr>4-1 登入、註冊畫面</vt:lpstr>
      <vt:lpstr>4-2 Dashboard、主頁</vt:lpstr>
      <vt:lpstr>4-3 房客資料管理頁面</vt:lpstr>
      <vt:lpstr>4-4 訪客資料管理頁面</vt:lpstr>
      <vt:lpstr>4-5 報修中心頁面</vt:lpstr>
      <vt:lpstr>5. 結論</vt:lpstr>
      <vt:lpstr>5-1 成果匯整</vt:lpstr>
      <vt:lpstr>5-2 未來展望</vt:lpstr>
      <vt:lpstr>5-3 可以為哪些產業帶來利潤</vt:lpstr>
      <vt:lpstr>感謝評審老師聆聽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國立臺中科技大學 資訊工程系學生實務專題報告  智慧租房管理系統 </dc:title>
  <cp:lastModifiedBy>Tatsh</cp:lastModifiedBy>
  <cp:revision>17</cp:revision>
  <dcterms:modified xsi:type="dcterms:W3CDTF">2023-12-05T15:30:36Z</dcterms:modified>
</cp:coreProperties>
</file>